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2" r:id="rId4"/>
    <p:sldId id="281" r:id="rId5"/>
    <p:sldId id="283" r:id="rId6"/>
    <p:sldId id="262" r:id="rId7"/>
    <p:sldId id="263" r:id="rId8"/>
    <p:sldId id="297" r:id="rId9"/>
    <p:sldId id="284" r:id="rId10"/>
    <p:sldId id="285" r:id="rId11"/>
    <p:sldId id="286" r:id="rId12"/>
    <p:sldId id="295" r:id="rId13"/>
    <p:sldId id="290" r:id="rId14"/>
    <p:sldId id="287" r:id="rId15"/>
    <p:sldId id="291" r:id="rId16"/>
    <p:sldId id="296" r:id="rId17"/>
    <p:sldId id="292" r:id="rId18"/>
    <p:sldId id="298" r:id="rId19"/>
    <p:sldId id="293" r:id="rId20"/>
    <p:sldId id="268" r:id="rId21"/>
    <p:sldId id="29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06" autoAdjust="0"/>
  </p:normalViewPr>
  <p:slideViewPr>
    <p:cSldViewPr>
      <p:cViewPr varScale="1">
        <p:scale>
          <a:sx n="65" d="100"/>
          <a:sy n="65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CC6A7-6788-47C1-864C-59F8537DF548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C16E3-4994-4742-8D2B-8F3C0D982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C16E3-4994-4742-8D2B-8F3C0D98291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CE9C-628C-4349-B447-D8B06AF0F7B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D40E-88B8-45C1-BFF4-B2637E96F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CE9C-628C-4349-B447-D8B06AF0F7B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D40E-88B8-45C1-BFF4-B2637E96F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CE9C-628C-4349-B447-D8B06AF0F7B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D40E-88B8-45C1-BFF4-B2637E96F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CE9C-628C-4349-B447-D8B06AF0F7B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D40E-88B8-45C1-BFF4-B2637E96F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CE9C-628C-4349-B447-D8B06AF0F7B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D40E-88B8-45C1-BFF4-B2637E96F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CE9C-628C-4349-B447-D8B06AF0F7B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D40E-88B8-45C1-BFF4-B2637E96F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CE9C-628C-4349-B447-D8B06AF0F7B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D40E-88B8-45C1-BFF4-B2637E96F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CE9C-628C-4349-B447-D8B06AF0F7B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D40E-88B8-45C1-BFF4-B2637E96F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CE9C-628C-4349-B447-D8B06AF0F7B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D40E-88B8-45C1-BFF4-B2637E96F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CE9C-628C-4349-B447-D8B06AF0F7B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D40E-88B8-45C1-BFF4-B2637E96F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CE9C-628C-4349-B447-D8B06AF0F7B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D40E-88B8-45C1-BFF4-B2637E96F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0CE9C-628C-4349-B447-D8B06AF0F7B0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2D40E-88B8-45C1-BFF4-B2637E96F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Ncy;&amp;acy; &amp;pcy;&amp;rcy;&amp;ocy;&amp;zcy;&amp;rcy;&amp;acy;&amp;chcy;&amp;ncy;&amp;ocy;&amp;mcy; &amp;fcy;&amp;ocy;&amp;n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4208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Franklin Gothic Demi" pitchFamily="34" charset="0"/>
                <a:cs typeface="Simplified Arabic" pitchFamily="18" charset="-78"/>
              </a:rPr>
              <a:t>«Правила дорожного движения для детей дошкольного возраста в играх»</a:t>
            </a:r>
            <a:endParaRPr lang="ru-RU" dirty="0">
              <a:solidFill>
                <a:srgbClr val="0070C0"/>
              </a:solidFill>
              <a:latin typeface="Franklin Gothic Demi" pitchFamily="34" charset="0"/>
              <a:cs typeface="Simplified Arabic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645024"/>
            <a:ext cx="6984776" cy="1993776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Полякова Наталья Николаевна МБДОУ «Детский сад №8»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г. Новозыбкова.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Ncy;&amp;acy; &amp;pcy;&amp;rcy;&amp;ocy;&amp;zcy;&amp;rcy;&amp;acy;&amp;chcy;&amp;ncy;&amp;ocy;&amp;mcy; &amp;fcy;&amp;ocy;&amp;n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Уголок по ПДД в старшей группе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285860"/>
            <a:ext cx="6786609" cy="5429288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&amp;Ncy;&amp;acy; &amp;pcy;&amp;rcy;&amp;ocy;&amp;zcy;&amp;rcy;&amp;acy;&amp;chcy;&amp;ncy;&amp;ocy;&amp;mcy; &amp;fcy;&amp;ocy;&amp;n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Художественная литература и наглядный материал по изучению ПДД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600200"/>
            <a:ext cx="7072361" cy="504351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&amp;Ncy;&amp;acy; &amp;pcy;&amp;rcy;&amp;ocy;&amp;zcy;&amp;rcy;&amp;acy;&amp;chcy;&amp;ncy;&amp;ocy;&amp;mcy; &amp;fcy;&amp;ocy;&amp;n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429156" cy="19399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285860"/>
            <a:ext cx="4281518" cy="3500462"/>
          </a:xfrm>
        </p:spPr>
      </p:pic>
      <p:pic>
        <p:nvPicPr>
          <p:cNvPr id="6" name="Содержимое 5" descr="00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857496"/>
            <a:ext cx="4352956" cy="3857652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&amp;Ncy;&amp;acy; &amp;pcy;&amp;rcy;&amp;ocy;&amp;zcy;&amp;rcy;&amp;acy;&amp;chcy;&amp;ncy;&amp;ocy;&amp;mcy; &amp;fcy;&amp;ocy;&amp;n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2 этап –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основной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700809"/>
            <a:ext cx="4354544" cy="93610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Решение проблемной ситуации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785926"/>
            <a:ext cx="4284693" cy="107156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Дидактическая игра  в старшей группе «Собери знак»</a:t>
            </a:r>
            <a:endParaRPr lang="ru-RU" sz="2000" dirty="0"/>
          </a:p>
        </p:txBody>
      </p:sp>
      <p:pic>
        <p:nvPicPr>
          <p:cNvPr id="8" name="Содержимое 7" descr="02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214686"/>
            <a:ext cx="4284693" cy="3357586"/>
          </a:xfrm>
        </p:spPr>
      </p:pic>
      <p:pic>
        <p:nvPicPr>
          <p:cNvPr id="7" name="Содержимое 4" descr="02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42844" y="3214686"/>
            <a:ext cx="4354544" cy="3357586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&amp;Ncy;&amp;acy; &amp;pcy;&amp;rcy;&amp;ocy;&amp;zcy;&amp;rcy;&amp;acy;&amp;chcy;&amp;ncy;&amp;ocy;&amp;mcy; &amp;fcy;&amp;ocy;&amp;n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Дидактические игры по изучению ПДД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428736"/>
            <a:ext cx="6715171" cy="5143536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&amp;Ncy;&amp;acy; &amp;pcy;&amp;rcy;&amp;ocy;&amp;zcy;&amp;rcy;&amp;acy;&amp;chcy;&amp;ncy;&amp;ocy;&amp;mcy; &amp;fcy;&amp;ocy;&amp;n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                     Изучение ПДД          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                        на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                       прогулке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DSCF01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88640"/>
            <a:ext cx="4281518" cy="3312368"/>
          </a:xfrm>
        </p:spPr>
      </p:pic>
      <p:pic>
        <p:nvPicPr>
          <p:cNvPr id="6" name="Содержимое 5" descr="DSCF013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3140968"/>
            <a:ext cx="4429156" cy="3528392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&amp;Ncy;&amp;acy; &amp;pcy;&amp;rcy;&amp;ocy;&amp;zcy;&amp;rcy;&amp;acy;&amp;chcy;&amp;ncy;&amp;ocy;&amp;mcy; &amp;fcy;&amp;ocy;&amp;n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Экскурсии и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целевые прогулки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 микрорайону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02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02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&amp;Ncy;&amp;acy; &amp;pcy;&amp;rcy;&amp;ocy;&amp;zcy;&amp;rcy;&amp;acy;&amp;chcy;&amp;ncy;&amp;ocy;&amp;mcy; &amp;fcy;&amp;ocy;&amp;n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Работа с родителями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G:\2014-03-06\148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9621" t="19231" r="10048"/>
          <a:stretch>
            <a:fillRect/>
          </a:stretch>
        </p:blipFill>
        <p:spPr bwMode="auto">
          <a:xfrm>
            <a:off x="457200" y="2338673"/>
            <a:ext cx="4038600" cy="304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G:\2014-03-06\147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 l="9620" t="23504" r="32336" b="5342"/>
          <a:stretch>
            <a:fillRect/>
          </a:stretch>
        </p:blipFill>
        <p:spPr bwMode="auto">
          <a:xfrm>
            <a:off x="4943754" y="2357430"/>
            <a:ext cx="37716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&amp;Ncy;&amp;acy; &amp;pcy;&amp;rcy;&amp;ocy;&amp;zcy;&amp;rcy;&amp;acy;&amp;chcy;&amp;ncy;&amp;ocy;&amp;mcy; &amp;fcy;&amp;ocy;&amp;n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2737"/>
          <a:stretch>
            <a:fillRect/>
          </a:stretch>
        </p:blipFill>
        <p:spPr>
          <a:xfrm>
            <a:off x="467544" y="332656"/>
            <a:ext cx="4028256" cy="3600400"/>
          </a:xfrm>
        </p:spPr>
      </p:pic>
      <p:pic>
        <p:nvPicPr>
          <p:cNvPr id="6" name="Содержимое 5" descr="100_085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8811"/>
          <a:stretch>
            <a:fillRect/>
          </a:stretch>
        </p:blipFill>
        <p:spPr>
          <a:xfrm>
            <a:off x="4716016" y="3212976"/>
            <a:ext cx="3970784" cy="3312368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&amp;Ncy;&amp;acy; &amp;pcy;&amp;rcy;&amp;ocy;&amp;zcy;&amp;rcy;&amp;acy;&amp;chcy;&amp;ncy;&amp;ocy;&amp;mcy; &amp;fcy;&amp;ocy;&amp;n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4500562" cy="135732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Развлечение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DSCF00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214290"/>
            <a:ext cx="3959454" cy="5214973"/>
          </a:xfrm>
        </p:spPr>
      </p:pic>
      <p:pic>
        <p:nvPicPr>
          <p:cNvPr id="7" name="Содержимое 6" descr="DSCF0024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14282" y="3214686"/>
            <a:ext cx="4281518" cy="3429024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Ncy;&amp;acy; &amp;pcy;&amp;rcy;&amp;ocy;&amp;zcy;&amp;rcy;&amp;acy;&amp;chcy;&amp;ncy;&amp;ocy;&amp;mcy; &amp;fcy;&amp;ocy;&amp;n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424936" cy="25649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Основное направление проекта:</a:t>
            </a:r>
            <a:r>
              <a:rPr lang="ru-RU" dirty="0" smtClean="0">
                <a:solidFill>
                  <a:srgbClr val="0070C0"/>
                </a:solidFill>
              </a:rPr>
              <a:t> предупреждение детского дорожно-транспортного травматизма.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img7.proshkolu.ru/content/media/pic/std/4000000/3329000/3328123-138c9772c621324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428868"/>
            <a:ext cx="535785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Ncy;&amp;acy; &amp;pcy;&amp;rcy;&amp;ocy;&amp;zcy;&amp;rcy;&amp;acy;&amp;chcy;&amp;ncy;&amp;ocy;&amp;mcy; &amp;fcy;&amp;ocy;&amp;n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4824536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i="1" dirty="0" smtClean="0">
                <a:latin typeface="Arial Black" pitchFamily="34" charset="0"/>
              </a:rPr>
              <a:t> </a:t>
            </a:r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Заключительный этап: 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Подведение итогов.</a:t>
            </a:r>
            <a:b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Оформление творческо-информационного проекта.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Ncy;&amp;acy; &amp;pcy;&amp;rcy;&amp;ocy;&amp;zcy;&amp;rcy;&amp;acy;&amp;chcy;&amp;ncy;&amp;ocy;&amp;mcy; &amp;fcy;&amp;ocy;&amp;n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СПАСИБО 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ЗА 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ВНИМАНИЕ!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http://sch2025.mskzapad.ru/images/users-files/smil/stranichka2.jpg"/>
          <p:cNvPicPr/>
          <p:nvPr/>
        </p:nvPicPr>
        <p:blipFill>
          <a:blip r:embed="rId3" cstate="print"/>
          <a:srcRect l="28575" t="56933" r="45311" b="1625"/>
          <a:stretch>
            <a:fillRect/>
          </a:stretch>
        </p:blipFill>
        <p:spPr bwMode="auto">
          <a:xfrm>
            <a:off x="2500298" y="2714620"/>
            <a:ext cx="40719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Ncy;&amp;acy; &amp;pcy;&amp;rcy;&amp;ocy;&amp;zcy;&amp;rcy;&amp;acy;&amp;chcy;&amp;ncy;&amp;ocy;&amp;mcy; &amp;fcy;&amp;ocy;&amp;n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edu.cap.ru/home/4988/foto/%D1%81%D0%B2%D0%B5%D1%82%D0%BE%D1%84%D0%BE%D1%80%D0%B8%D0%B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4211960" cy="551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5472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Актуальность: </a:t>
            </a:r>
            <a:r>
              <a:rPr lang="ru-RU" sz="3600" dirty="0" smtClean="0">
                <a:solidFill>
                  <a:srgbClr val="0070C0"/>
                </a:solidFill>
              </a:rPr>
              <a:t>детский дорожно-транспортный травматизм является одной из самых болезненных проблем современного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общества</a:t>
            </a:r>
            <a:endParaRPr lang="ru-RU" sz="36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&amp;Ncy;&amp;acy; &amp;pcy;&amp;rcy;&amp;ocy;&amp;zcy;&amp;rcy;&amp;acy;&amp;chcy;&amp;ncy;&amp;ocy;&amp;mcy; &amp;fcy;&amp;ocy;&amp;n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Основные причины ДТТ детей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28396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Низкий уровень обучения </a:t>
            </a:r>
            <a:endParaRPr lang="ru-RU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93204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err="1" smtClean="0">
                <a:solidFill>
                  <a:srgbClr val="0070C0"/>
                </a:solidFill>
                <a:latin typeface="Arial Black" pitchFamily="34" charset="0"/>
              </a:rPr>
              <a:t>Психофизиологи</a:t>
            </a:r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-</a:t>
            </a:r>
          </a:p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   </a:t>
            </a:r>
            <a:r>
              <a:rPr lang="ru-RU" sz="3200" dirty="0" err="1" smtClean="0">
                <a:solidFill>
                  <a:srgbClr val="0070C0"/>
                </a:solidFill>
                <a:latin typeface="Arial Black" pitchFamily="34" charset="0"/>
              </a:rPr>
              <a:t>ческая</a:t>
            </a:r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 система </a:t>
            </a:r>
            <a:endParaRPr lang="ru-RU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http://sch2025.mskzapad.ru/images/users-files/smil/stranichka2.jpg"/>
          <p:cNvPicPr/>
          <p:nvPr/>
        </p:nvPicPr>
        <p:blipFill>
          <a:blip r:embed="rId3" cstate="print"/>
          <a:srcRect t="57168" r="14142" b="2633"/>
          <a:stretch>
            <a:fillRect/>
          </a:stretch>
        </p:blipFill>
        <p:spPr bwMode="auto">
          <a:xfrm>
            <a:off x="0" y="3789040"/>
            <a:ext cx="91440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Ncy;&amp;acy; &amp;pcy;&amp;rcy;&amp;ocy;&amp;zcy;&amp;rcy;&amp;acy;&amp;chcy;&amp;ncy;&amp;ocy;&amp;mcy; &amp;fcy;&amp;ocy;&amp;ncy;&amp;ie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8784976" cy="247570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49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4900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4900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Формирование безопасного </a:t>
            </a:r>
            <a:br>
              <a:rPr lang="ru-RU" b="1" dirty="0" smtClean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поведения у детей дошкольного </a:t>
            </a:r>
            <a:br>
              <a:rPr lang="ru-RU" b="1" dirty="0" smtClean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возраста через ознакомление с правилами дорожного движения </a:t>
            </a:r>
            <a:r>
              <a:rPr lang="ru-RU" sz="4900" b="1" dirty="0" smtClean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играх</a:t>
            </a:r>
            <a:r>
              <a:rPr lang="ru-RU" sz="4900" b="1" dirty="0" smtClean="0">
                <a:solidFill>
                  <a:srgbClr val="0070C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5" name="Рисунок 4" descr="http://img1.liveinternet.ru/images/attach/c/7/96/408/96408791_1751190_pdd.jpg"/>
          <p:cNvPicPr/>
          <p:nvPr/>
        </p:nvPicPr>
        <p:blipFill>
          <a:blip r:embed="rId4" cstate="print"/>
          <a:srcRect l="4527" t="56774" r="4527"/>
          <a:stretch>
            <a:fillRect/>
          </a:stretch>
        </p:blipFill>
        <p:spPr bwMode="auto">
          <a:xfrm>
            <a:off x="2357422" y="4005064"/>
            <a:ext cx="473485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Ncy;&amp;acy; &amp;pcy;&amp;rcy;&amp;ocy;&amp;zcy;&amp;rcy;&amp;acy;&amp;chcy;&amp;ncy;&amp;ocy;&amp;mcy; &amp;fcy;&amp;ocy;&amp;n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85728"/>
            <a:ext cx="8784976" cy="6383632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lang="ru-RU" sz="4400" b="1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Расширять представления детей об окружающей дорожной среде и правилах дорожного поведения.</a:t>
            </a:r>
            <a:endParaRPr lang="ru-RU" b="1" dirty="0" smtClean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Познакомить детей со значением дорожных знаков, научить понимать их схематическое изображение для правильной ориентации на улицах и дорогах.</a:t>
            </a:r>
            <a:endParaRPr lang="ru-RU" b="1" dirty="0" smtClean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" name="Рисунок 5" descr="http://school34.k-ur.ru/images/image/rodnik/rodnik11/fbcf43e884d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4365104"/>
            <a:ext cx="1905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Ncy;&amp;acy; &amp;pcy;&amp;rcy;&amp;ocy;&amp;zcy;&amp;rcy;&amp;acy;&amp;chcy;&amp;ncy;&amp;ocy;&amp;mcy; &amp;fcy;&amp;ocy;&amp;n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56992"/>
            <a:ext cx="9144000" cy="259228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latin typeface="Arial Black" pitchFamily="34" charset="0"/>
              </a:rPr>
              <a:t>Этапы </a:t>
            </a:r>
            <a:br>
              <a:rPr lang="ru-RU" sz="49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Arial Black" pitchFamily="34" charset="0"/>
              </a:rPr>
              <a:t>и </a:t>
            </a:r>
            <a:br>
              <a:rPr lang="ru-RU" sz="49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Arial Black" pitchFamily="34" charset="0"/>
              </a:rPr>
              <a:t>мероприятия </a:t>
            </a:r>
            <a:br>
              <a:rPr lang="ru-RU" sz="49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Arial Black" pitchFamily="34" charset="0"/>
              </a:rPr>
              <a:t>реализации проекта</a:t>
            </a:r>
            <a:br>
              <a:rPr lang="ru-RU" sz="49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900" dirty="0" smtClean="0">
                <a:latin typeface="Arial Black" pitchFamily="34" charset="0"/>
              </a:rPr>
              <a:t> </a:t>
            </a:r>
            <a:br>
              <a:rPr lang="ru-RU" sz="4900" dirty="0" smtClean="0">
                <a:latin typeface="Arial Black" pitchFamily="34" charset="0"/>
              </a:rPr>
            </a:br>
            <a:r>
              <a:rPr lang="ru-RU" sz="4900" dirty="0" smtClean="0">
                <a:solidFill>
                  <a:srgbClr val="FF0000"/>
                </a:solidFill>
                <a:latin typeface="Arial Black" pitchFamily="34" charset="0"/>
              </a:rPr>
              <a:t>1 этап </a:t>
            </a:r>
            <a:r>
              <a:rPr lang="ru-RU" sz="4900" dirty="0" smtClean="0">
                <a:solidFill>
                  <a:srgbClr val="FF0000"/>
                </a:solidFill>
              </a:rPr>
              <a:t>– </a:t>
            </a:r>
            <a:r>
              <a:rPr lang="ru-RU" sz="4900" dirty="0" smtClean="0">
                <a:solidFill>
                  <a:srgbClr val="0070C0"/>
                </a:solidFill>
              </a:rPr>
              <a:t>подготовительный 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Ncy;&amp;acy; &amp;pcy;&amp;rcy;&amp;ocy;&amp;zcy;&amp;rcy;&amp;acy;&amp;chcy;&amp;ncy;&amp;ocy;&amp;mcy; &amp;fcy;&amp;ocy;&amp;n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2500330" cy="2643206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9144000" cy="6453336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Консультации с психологом, родителями, инспектором ГИБДД </a:t>
            </a:r>
          </a:p>
          <a:p>
            <a:pPr lvl="0"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Создание и разработка дидактических и подвижных игр по Правилам дорожного движения. </a:t>
            </a:r>
          </a:p>
          <a:p>
            <a:pPr lvl="0"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Подбор материала о Правилах дорожного движения. </a:t>
            </a:r>
          </a:p>
          <a:p>
            <a:endParaRPr lang="ru-RU" sz="18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&amp;Ncy;&amp;acy; &amp;pcy;&amp;rcy;&amp;ocy;&amp;zcy;&amp;rcy;&amp;acy;&amp;chcy;&amp;ncy;&amp;ocy;&amp;mcy; &amp;fcy;&amp;ocy;&amp;n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Уголок по ПДД 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в средней группе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00232" y="1428736"/>
            <a:ext cx="4948032" cy="5286412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178</Words>
  <Application>Microsoft Office PowerPoint</Application>
  <PresentationFormat>Экран (4:3)</PresentationFormat>
  <Paragraphs>33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«Правила дорожного движения для детей дошкольного возраста в играх»</vt:lpstr>
      <vt:lpstr>Основное направление проекта: предупреждение детского дорожно-транспортного травматизма. </vt:lpstr>
      <vt:lpstr>Слайд 3</vt:lpstr>
      <vt:lpstr>Основные причины ДТТ детей</vt:lpstr>
      <vt:lpstr>Цель проекта: Формирование безопасного  поведения у детей дошкольного  возраста через ознакомление с правилами дорожного движения в играх.  </vt:lpstr>
      <vt:lpstr> </vt:lpstr>
      <vt:lpstr>Этапы  и  мероприятия  реализации проекта   1 этап – подготовительный        </vt:lpstr>
      <vt:lpstr> </vt:lpstr>
      <vt:lpstr>Уголок по ПДД  в средней группе</vt:lpstr>
      <vt:lpstr>Уголок по ПДД в старшей группе</vt:lpstr>
      <vt:lpstr>Художественная литература и наглядный материал по изучению ПДД</vt:lpstr>
      <vt:lpstr>Слайд 12</vt:lpstr>
      <vt:lpstr>2 этап – основной </vt:lpstr>
      <vt:lpstr>Дидактические игры по изучению ПДД</vt:lpstr>
      <vt:lpstr>                                                                                   Изучение ПДД                                    на                         прогулке</vt:lpstr>
      <vt:lpstr>Экскурсии и целевые прогулки по микрорайону</vt:lpstr>
      <vt:lpstr>Работа с родителями</vt:lpstr>
      <vt:lpstr>Слайд 18</vt:lpstr>
      <vt:lpstr>Развлечение</vt:lpstr>
      <vt:lpstr>   Заключительный этап:  Подведение итогов. Оформление творческо-информационного проекта.  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«Правила дорожного движения для детей дошкольного возраста в играх»</dc:title>
  <dc:creator>Андрей</dc:creator>
  <cp:lastModifiedBy>Света</cp:lastModifiedBy>
  <cp:revision>109</cp:revision>
  <dcterms:created xsi:type="dcterms:W3CDTF">2014-03-09T08:37:16Z</dcterms:created>
  <dcterms:modified xsi:type="dcterms:W3CDTF">2014-03-14T05:35:01Z</dcterms:modified>
</cp:coreProperties>
</file>